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59" d="100"/>
          <a:sy n="59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C2EC-6BF4-4F11-A098-8EB2ADF1A5A8}" type="datetimeFigureOut">
              <a:rPr lang="et-EE" smtClean="0"/>
              <a:t>28.03.2024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CA-24B1-4819-ABE9-CA381FC537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2161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C2EC-6BF4-4F11-A098-8EB2ADF1A5A8}" type="datetimeFigureOut">
              <a:rPr lang="et-EE" smtClean="0"/>
              <a:t>28.03.2024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CA-24B1-4819-ABE9-CA381FC537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7278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C2EC-6BF4-4F11-A098-8EB2ADF1A5A8}" type="datetimeFigureOut">
              <a:rPr lang="et-EE" smtClean="0"/>
              <a:t>28.03.2024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CA-24B1-4819-ABE9-CA381FC537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04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C2EC-6BF4-4F11-A098-8EB2ADF1A5A8}" type="datetimeFigureOut">
              <a:rPr lang="et-EE" smtClean="0"/>
              <a:t>28.03.2024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CA-24B1-4819-ABE9-CA381FC537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0746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C2EC-6BF4-4F11-A098-8EB2ADF1A5A8}" type="datetimeFigureOut">
              <a:rPr lang="et-EE" smtClean="0"/>
              <a:t>28.03.2024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CA-24B1-4819-ABE9-CA381FC537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015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C2EC-6BF4-4F11-A098-8EB2ADF1A5A8}" type="datetimeFigureOut">
              <a:rPr lang="et-EE" smtClean="0"/>
              <a:t>28.03.2024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CA-24B1-4819-ABE9-CA381FC537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361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C2EC-6BF4-4F11-A098-8EB2ADF1A5A8}" type="datetimeFigureOut">
              <a:rPr lang="et-EE" smtClean="0"/>
              <a:t>28.03.2024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CA-24B1-4819-ABE9-CA381FC537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2813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C2EC-6BF4-4F11-A098-8EB2ADF1A5A8}" type="datetimeFigureOut">
              <a:rPr lang="et-EE" smtClean="0"/>
              <a:t>28.03.2024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CA-24B1-4819-ABE9-CA381FC537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663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C2EC-6BF4-4F11-A098-8EB2ADF1A5A8}" type="datetimeFigureOut">
              <a:rPr lang="et-EE" smtClean="0"/>
              <a:t>28.03.2024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CA-24B1-4819-ABE9-CA381FC537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3914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C2EC-6BF4-4F11-A098-8EB2ADF1A5A8}" type="datetimeFigureOut">
              <a:rPr lang="et-EE" smtClean="0"/>
              <a:t>28.03.2024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CA-24B1-4819-ABE9-CA381FC537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675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C2EC-6BF4-4F11-A098-8EB2ADF1A5A8}" type="datetimeFigureOut">
              <a:rPr lang="et-EE" smtClean="0"/>
              <a:t>28.03.2024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CA-24B1-4819-ABE9-CA381FC537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4417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2C2EC-6BF4-4F11-A098-8EB2ADF1A5A8}" type="datetimeFigureOut">
              <a:rPr lang="et-EE" smtClean="0"/>
              <a:t>28.03.2024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1ACA-24B1-4819-ABE9-CA381FC5371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4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1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1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4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4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3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6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8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90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Mikk-Alvar Olle</dc:creator>
  <cp:lastModifiedBy>Mikk-Alvar Olle</cp:lastModifiedBy>
  <cp:revision>1</cp:revision>
  <dcterms:created xsi:type="dcterms:W3CDTF">2024-03-28T12:33:40Z</dcterms:created>
  <dcterms:modified xsi:type="dcterms:W3CDTF">2024-03-28T12:34:13Z</dcterms:modified>
</cp:coreProperties>
</file>